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70" r:id="rId10"/>
    <p:sldId id="267" r:id="rId11"/>
    <p:sldId id="271" r:id="rId12"/>
    <p:sldId id="272" r:id="rId13"/>
    <p:sldId id="266" r:id="rId14"/>
    <p:sldId id="269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m3pap002files.storage.live.com/y4mdJlBerFh1qAicIcOKgLqulI0cer9ulHwqTjY7PGpxGWWn_KU5CXE4_g-XUlYflQR18RFEVO5OztxpEf-_hbTHfU4FZTT1xU4bEMHooU8KrRVXG2ReefSjiG64DKRHNOrWADqzFC--dBhP9yDTqYu5_k8rSIrVsphjPrHPh_cffegC-JxBY7JXL9WUAfGxUPYZXc25Eq3VIzq45XwFyoR9Q/IMG_20180917_134250.jpg?psid=1&amp;width=973&amp;height=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34" y="355509"/>
            <a:ext cx="8393267" cy="629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maynooth university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09" y="277398"/>
            <a:ext cx="8466432" cy="63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62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m3pap002files.storage.live.com/y4mQy4HBqqmDn7LT2O0FgJALDgsz7WHy7D2qWY7TI66nZS1gigCUAbsF5IP8CwLjac9Cyt2KP9b6-HqHCHlb_VlEqKFs4j6LPS1B019xpiapFKqlZOtZdy1M1mzG2XB76OAJmNNcYLzYVfwfjmzUzovWa2dGzq69r-4RiLxsIG4hLfO-iTXaAfQhja5FwVoQQ_8CvlfP9wqh5qX1VSrDni25g/IMG_20181017_114118.jpg?psid=1&amp;width=973&amp;height=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" y="450836"/>
            <a:ext cx="4729934" cy="35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m3pap002files.storage.live.com/y4mVr1ACwlZOftRIspwfCV6c119J-_-tVsi4ZI2SnzyyKPO_7c2DVkSC4nAqt3U8DEsPIq-7A36CQKv6WOQW5UTIP6kRRpzZjXhvh1OUlB1FWu0ntBKb47GmC6i_2_y0wSmfPt-bptPtGfe373rxKOZoNboBfmD7ruD3887qd8u_fg2zfW5r7Ie-mQ_i5K7oTSZvuvevAWEXMGbvboSlT0NMg/MAKIQkKA.jpeg?psid=1&amp;width=1024&amp;height=5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92" y="450836"/>
            <a:ext cx="4978485" cy="28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m3pap002files.storage.live.com/y4mXC8v8hrMU-HRcVg6TxXrBeCmUUo17mEbYny6sNWhNOU8fKGSLNInKG8MC_LC5sRGRQmToJRwaPs653juxdvnSjagm-CJPPA0pThtxioEBWXvLJotorZHWiwAp8Ir9mQNBg2dWu-eRtvOlrhVtcQoOQLA6raQlOGmNQAJT_pT-4PDa71YMizMy6ROoLp0DB42xb1UwmJDEFWpAbwu3O-ImA/IMG_20181116_112155.jpg?psid=1&amp;width=973&amp;height=7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27" y="3647035"/>
            <a:ext cx="4137750" cy="31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m3pap002files.storage.live.com/y4mMPQkSUUqyX8BpKko0pP2duSh_bCYilnV3Sc9O6qGQaWGScMvwJuFeQmdnXOgJfpgSMqHtPXlvamH0wTU08rq4iQ5MXQRVdaB_cEeAABm_KMaHjsmIKQK7WDUmFPwPYygGTSoF1DmNWLNv6uT1jNZ93gclwWrEqPSlaFQuDswd7hu6QE1eJ7jNgRietw6WvP-XxnItnj9_N9N-DdO6RCIcQ/IMG_20181026_105107_387%20%281%29.jpg?psid=1&amp;width=440&amp;height=7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93" y="4089962"/>
            <a:ext cx="1600515" cy="26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am3pap002files.storage.live.com/y4mezshV4eRn1nLgz84LB9cu0dslI-emxYlhtbDHiWzbW5M6YykQJYnPmVVVlay_4ezerC8SZ0lP7ibD6X69gpa5sNFxukF8lOOYZu4c1L_-MUFAXIi5VvDsP4JGRIS9VfQlH1CzP52PLHK4YFzXoxyG-lSqddsRmINxyERImC2U2IO5ICG-AeUXv9yYeD12KCaONO8w8fGGuxdAjoLp0ZyDg/IMG_20190316_164249_165%20%281%29.jpg?psid=1&amp;width=440&amp;height=7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" y="4089963"/>
            <a:ext cx="1600514" cy="266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am3pap002files.storage.live.com/y4mLgpUJfvoUb70KEJareImPjUMzY3jP5_yT_6e_TstkZfvmYFS03Zpiz5ngD1lMGdHBaACNpBbN5lbE2MZ3XU4Gcg6f-kNeWaG2zliA2mfgyJglZ259WG31eT6sIetNKpNxogIp_fEw1d5Ssd5Rsw9CpgT9OgZsOV34Z6TwRIc98rBekz3cr27OqjYm-hm7m6l0qyU-dtM7O8IA1bqEcvEag/IMG_20181018_133242.jpg?psid=1&amp;width=548&amp;height=7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45" y="4089962"/>
            <a:ext cx="1997909" cy="26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m3pap002files.storage.live.com/y4mqJqdl2IDCn9JksrnZgh_hXmNjwyr6CNUk410ffPzTSoCxkEheaeIoYm4hw26_NWqsJlWs7tBlzFsJB0e9hHqSww1u9ZX4n34QOXB1K5U7zTZR_9OwgnKSNGfQtYzq2b3L1PWBW6i-tzyZhxX-YDAYOWJcn48Bj3M-JyQkQ-0WToKPRdn4EhFH2PTveE1BkOVeP4euJX_BeUYLhTN5orVPw/IMG_20180923_175113.jpg?psid=1&amp;width=973&amp;height=7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2" y="187450"/>
            <a:ext cx="4537165" cy="34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m3pap002files.storage.live.com/y4mUjqXZiXCcB3m8KqeCPYNCnNIFQvTd_W2wgtarbxGWFvtc1n0Dyq3uCVdgO2_HcMNjK_k7wAN88wReYIdZl5I8QdsEe-ZV93dic_cAfCcdmTz1t8vu8zpwdrEfk9dUXnT7Mf2DSXaX2dy0_wVNWdC7ytYL5fW1DkZSsbcmAMZLXtmZ7tIVJDKPUt613Jsbcs0CRSLzs2tob1WDcPaT2vMig/IMG_20180917_093732.jpg?psid=1&amp;width=973&amp;height=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8" y="3274423"/>
            <a:ext cx="4776466" cy="358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m3pap002files.storage.live.com/y4mKtDjRL-29Tl-5_r1z7DOGxH4cRe8m3nLROX9HiA3gicTc2Gi4tZGHOyWHJmYrumHzJDy_NXWPv45kKDjsQKglM3lz4onwYZYAxuHt7n9NDq0Xndx8mUrn88PyZKhYOsKQ2Uv7y8pyw_OFt6ZdtckqVOHBAoJXFT08VS-uZvDJ37UD6UMbDsuLh-uwmlxrHBB_yTlRFPeQqm1XEGtqMGZxQ/IMG_20181124_201136.jpg?psid=1&amp;width=973&amp;height=7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43" y="95794"/>
            <a:ext cx="3795637" cy="28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m3pap002files.storage.live.com/y4miC7IAiW5hXrYuAQRcy2xDPZvVlZUkNYOx6-sY8NTNEWAXVGHYv21MOik6Luferw78dW8kmX2hSCjp_cIMmQjMrAFzkghbF9nNsvWVS0r1xmLjTyWVdh7B1sSlhh3K1tYZ5sPUsztww2rWTypoishLXLil0zkWLNQwss5Oo5rnEI4yfBkbG_3fXn1Kdd31sxhHXGRJudmcy3sg_e-NrGxQQ/IMG_20180917_093737.jpg?psid=1&amp;width=973&amp;height=7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23" y="3864816"/>
            <a:ext cx="3989546" cy="29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2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06" y="452846"/>
            <a:ext cx="774192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ildergebnis für bus dub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91" y="612548"/>
            <a:ext cx="6026727" cy="403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am3pap002files.storage.live.com/y4m4ziMZXAbGQS5z9Q8RIXA8AUfzL8tEwsLSI4ALK4N4WQcH5fJ9Lf0kphnFZGy-_wIWMLa_EEVPDkmLE9F0w_2Z8qbAeIrlpS1SZuxhR9qixF2ii5y3bnBqQfT-Vg3C4jIRsrd_uhvmI9VaYhHwIMfUaqtr0g4CIGlTqz_nPhLBOg0qTkmJZ93WcYkDiGxN01k65jntqKvdbJD0mPfqqH6Xw/IMG_20181130_205921.jpg?psid=1&amp;width=973&amp;height=7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9" b="29841"/>
          <a:stretch/>
        </p:blipFill>
        <p:spPr bwMode="auto">
          <a:xfrm>
            <a:off x="5964977" y="4813075"/>
            <a:ext cx="5618208" cy="16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8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4800" dirty="0" smtClean="0"/>
              <a:t>1733793@uni-wuppertal.de (Hannah)</a:t>
            </a:r>
          </a:p>
          <a:p>
            <a:endParaRPr lang="de-DE" sz="4800" dirty="0" smtClean="0"/>
          </a:p>
          <a:p>
            <a:r>
              <a:rPr lang="de-DE" sz="4800" dirty="0" smtClean="0"/>
              <a:t>1628555@uni-wuppertal.de (Sören)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33092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nooth Irelan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13" y="1184368"/>
            <a:ext cx="8206827" cy="480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9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Ä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4" y="514349"/>
            <a:ext cx="8899525" cy="59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9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ildergebnis für mayno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795337"/>
            <a:ext cx="9093200" cy="567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9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ldergebnis für maynooth north camp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31" y="642938"/>
            <a:ext cx="8465342" cy="56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0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nooth Univers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95" y="651863"/>
            <a:ext cx="8970826" cy="5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9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ür maynooth university gy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473" y="731838"/>
            <a:ext cx="8604800" cy="5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2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ld könnte enthalten: 3 Personen, Menschenmasse und Innenbere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6" y="617281"/>
            <a:ext cx="8378771" cy="558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7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m3pap002files.storage.live.com/y4mOWGIMdhaagn0sV7y2SyqqUqP-qwJS5LG8w3-zwy2IKg2tZWXtlvKquvV-kMDPzQ1N2ded-wibljgfO9-2SS1F2PVyT7Y7V64bdZ4MYqFoODyPA7NX0QgSnJPLbDSEyPL8B8X-RzTnS3KQ8YzETn34jS4SWhRs8CBPzOKRm_fMCz65sXvt9dk4OF_6dXN_j9gPvLV7DTE-13vL1N-9WAbBw/Screenshot_20181203-210857.png?psid=1&amp;width=445&amp;height=79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b="8427"/>
          <a:stretch/>
        </p:blipFill>
        <p:spPr bwMode="auto">
          <a:xfrm>
            <a:off x="1061268" y="522515"/>
            <a:ext cx="2490436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m3pap002files.storage.live.com/y4mQAYLxUCG04qoci0CXXoMX7iopHYfUU56jelbfOx5HCGJIxPFTH5ARtZz05qE5EYL9DU1u_1Mj0t1WoFmMtP7fi9TK6iOA-CkEuIE37l83t0bsuSM0vEaEOU6yKvGJD9ZEAeITSHxWV426uTWc2G7rEzcZzIPT2gcRXCD1T7Fh8oTwalZ-MBJ0QfXYsmzB_1TRsf1SEEx0noQlUk2Zu1ggQ/IMG_20190226_193928_844%20%281%29.jpg?psid=1&amp;width=476&amp;height=79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0"/>
          <a:stretch/>
        </p:blipFill>
        <p:spPr bwMode="auto">
          <a:xfrm>
            <a:off x="6381117" y="3328376"/>
            <a:ext cx="2326582" cy="342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m3pap002files.storage.live.com/y4mwrbExlWhYwNMM3ajauZusvF-iIzWJk2GXyULNTNqnuM0QaCX_YQS0q02i2cKqvN5mnxtSoLl1DMjhjJYGQALLy8SW_RqILmF_zD4ES1LBHB_9M95lK9KGBFtWorFok_92EM264s7fS9WZ-H-4wIQa2yAcTvbXoXpNscBaVf5MW7sb9Hr-DbK6vcwB8J28HuszgS_QDsSbJdqoDlK6KTylQ/IMG_20181020_151358.jpg?psid=1&amp;width=1055&amp;height=7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79" y="360262"/>
            <a:ext cx="3754925" cy="281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se1.mm.bing.net/th?id=OIP.WAn3qCHQsIo5crJohS871QHaGD&amp;pid=Ap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1628" r="30342" b="-473"/>
          <a:stretch/>
        </p:blipFill>
        <p:spPr bwMode="auto">
          <a:xfrm>
            <a:off x="4084319" y="1506583"/>
            <a:ext cx="2229395" cy="364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</Words>
  <Application>Microsoft Office PowerPoint</Application>
  <PresentationFormat>Breitbild</PresentationFormat>
  <Paragraphs>3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s-schwietering@web.de</dc:creator>
  <cp:lastModifiedBy>Windows-Benutzer</cp:lastModifiedBy>
  <cp:revision>12</cp:revision>
  <dcterms:created xsi:type="dcterms:W3CDTF">2019-10-17T13:35:45Z</dcterms:created>
  <dcterms:modified xsi:type="dcterms:W3CDTF">2019-10-21T17:43:23Z</dcterms:modified>
</cp:coreProperties>
</file>