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59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78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91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20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46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4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53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1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4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29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FF71-C2B9-487F-AD92-302E873E21A2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E180-593B-4D00-8255-62573A4D3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elix95Schneider@gmx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elix.Schneider@Uni-Wuppertal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lwolves.ie/society/internation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211" y="0"/>
            <a:ext cx="1366242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My Time at UL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/>
              <a:t>H</a:t>
            </a:r>
            <a:r>
              <a:rPr lang="de-DE" dirty="0" err="1" smtClean="0"/>
              <a:t>ow</a:t>
            </a:r>
            <a:r>
              <a:rPr lang="de-DE" dirty="0" smtClean="0"/>
              <a:t> I </a:t>
            </a:r>
            <a:r>
              <a:rPr lang="de-DE" dirty="0" err="1"/>
              <a:t>S</a:t>
            </a:r>
            <a:r>
              <a:rPr lang="de-DE" dirty="0" err="1" smtClean="0"/>
              <a:t>topped</a:t>
            </a:r>
            <a:r>
              <a:rPr lang="de-DE" dirty="0" smtClean="0"/>
              <a:t> </a:t>
            </a:r>
            <a:r>
              <a:rPr lang="de-DE" dirty="0" err="1" smtClean="0"/>
              <a:t>Worrying</a:t>
            </a:r>
            <a:r>
              <a:rPr lang="de-DE" dirty="0" smtClean="0"/>
              <a:t> and </a:t>
            </a:r>
            <a:r>
              <a:rPr lang="de-DE" dirty="0" err="1" smtClean="0"/>
              <a:t>Learned</a:t>
            </a:r>
            <a:r>
              <a:rPr lang="de-DE" dirty="0" smtClean="0"/>
              <a:t> to </a:t>
            </a:r>
            <a:r>
              <a:rPr lang="de-DE" dirty="0" err="1" smtClean="0"/>
              <a:t>Embrace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Craic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3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20" y="314793"/>
            <a:ext cx="7652479" cy="1375895"/>
          </a:xfrm>
        </p:spPr>
        <p:txBody>
          <a:bodyPr/>
          <a:lstStyle/>
          <a:p>
            <a:r>
              <a:rPr lang="en-IE" dirty="0" smtClean="0"/>
              <a:t>Thanks for Listening!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1321" y="1840615"/>
            <a:ext cx="10515600" cy="4351338"/>
          </a:xfrm>
        </p:spPr>
        <p:txBody>
          <a:bodyPr/>
          <a:lstStyle/>
          <a:p>
            <a:r>
              <a:rPr lang="en-IE" dirty="0" smtClean="0"/>
              <a:t>And questions to:</a:t>
            </a:r>
          </a:p>
          <a:p>
            <a:r>
              <a:rPr lang="en-IE" dirty="0" smtClean="0">
                <a:hlinkClick r:id="rId3"/>
              </a:rPr>
              <a:t>Felix95Schneider@gmx.de</a:t>
            </a:r>
            <a:endParaRPr lang="en-IE" dirty="0" smtClean="0"/>
          </a:p>
          <a:p>
            <a:r>
              <a:rPr lang="en-IE" dirty="0" smtClean="0">
                <a:hlinkClick r:id="rId4"/>
              </a:rPr>
              <a:t>Felix.Schneider@Uni-Wuppertal.de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61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6448" y="12282"/>
            <a:ext cx="5459104" cy="68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Limerick</a:t>
            </a:r>
            <a:endParaRPr lang="en-I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659"/>
            <a:ext cx="8215952" cy="5467342"/>
          </a:xfrm>
        </p:spPr>
      </p:pic>
    </p:spTree>
    <p:extLst>
      <p:ext uri="{BB962C8B-B14F-4D97-AF65-F5344CB8AC3E}">
        <p14:creationId xmlns:p14="http://schemas.microsoft.com/office/powerpoint/2010/main" val="19028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Limerick</a:t>
            </a:r>
            <a:endParaRPr lang="en-I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49" y="1690689"/>
            <a:ext cx="919895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305" cy="6835281"/>
          </a:xfrm>
        </p:spPr>
      </p:pic>
    </p:spTree>
    <p:extLst>
      <p:ext uri="{BB962C8B-B14F-4D97-AF65-F5344CB8AC3E}">
        <p14:creationId xmlns:p14="http://schemas.microsoft.com/office/powerpoint/2010/main" val="37307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				UL Campus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81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would I Want to </a:t>
            </a:r>
            <a:r>
              <a:rPr lang="de-DE" dirty="0" err="1" smtClean="0"/>
              <a:t>go</a:t>
            </a:r>
            <a:r>
              <a:rPr lang="de-DE" dirty="0" smtClean="0"/>
              <a:t> there?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It‘s beautiful (Both campus and Ireland itself)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The Irish People are Great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It’s close to Home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UL is a Highly International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Limerick has a lot of History to it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You are interested in Humanities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Even if not UL offers Business, Engineering, Sciences, Health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The Craic is great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2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UL International Society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Organises trips around town and surrounding area</a:t>
            </a:r>
          </a:p>
          <a:p>
            <a:r>
              <a:rPr lang="en-IE" dirty="0" smtClean="0"/>
              <a:t>Manages all of the other 80+ Clubs and societies</a:t>
            </a:r>
          </a:p>
          <a:p>
            <a:r>
              <a:rPr lang="en-IE" dirty="0" smtClean="0"/>
              <a:t>Also functions as Student Union</a:t>
            </a:r>
          </a:p>
          <a:p>
            <a:r>
              <a:rPr lang="en-IE" dirty="0" smtClean="0"/>
              <a:t>Hosts Campus Parties</a:t>
            </a:r>
          </a:p>
          <a:p>
            <a:r>
              <a:rPr lang="en-IE" dirty="0" smtClean="0">
                <a:hlinkClick r:id="rId3"/>
              </a:rPr>
              <a:t>https://ulwolves.ie/society/international</a:t>
            </a:r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082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1" y="0"/>
            <a:ext cx="12313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120</Words>
  <Application>Microsoft Office PowerPoint</Application>
  <PresentationFormat>Breitbild</PresentationFormat>
  <Paragraphs>24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My Time at UL</vt:lpstr>
      <vt:lpstr>PowerPoint-Präsentation</vt:lpstr>
      <vt:lpstr>Limerick</vt:lpstr>
      <vt:lpstr>Limerick</vt:lpstr>
      <vt:lpstr>PowerPoint-Präsentation</vt:lpstr>
      <vt:lpstr>    UL Campus</vt:lpstr>
      <vt:lpstr>Why would I Want to go there?</vt:lpstr>
      <vt:lpstr>UL International Society</vt:lpstr>
      <vt:lpstr>PowerPoint-Präsentation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Time at UL</dc:title>
  <dc:creator>Felix Schneider</dc:creator>
  <cp:lastModifiedBy>Windows-Benutzer</cp:lastModifiedBy>
  <cp:revision>11</cp:revision>
  <dcterms:created xsi:type="dcterms:W3CDTF">2019-10-21T11:36:44Z</dcterms:created>
  <dcterms:modified xsi:type="dcterms:W3CDTF">2019-10-21T17:43:10Z</dcterms:modified>
</cp:coreProperties>
</file>